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59" r:id="rId6"/>
    <p:sldId id="265" r:id="rId7"/>
    <p:sldId id="268" r:id="rId8"/>
    <p:sldId id="270" r:id="rId9"/>
    <p:sldId id="269" r:id="rId10"/>
    <p:sldId id="267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1946C-E73E-BC01-FF5E-9DC86BA3F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2A149-E8FF-3A02-1899-B70B2BD80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21170-5A18-FDC2-2770-235123FA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060CE-1A4B-699B-3E9D-C335DC66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93022-B149-FA41-9CD5-FFA5829F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35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A9376-B777-A3E5-C491-E9EB4307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D701CD-779A-ACDD-FF47-AE27E933B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4B215-EEEC-631C-A14A-3EDC50F1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92078C-8094-904D-D084-27A6E2ED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DF9CE-8C0A-50C1-1BF9-04C7D9DC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99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5CEF1A-50F2-E028-C60F-143AA8104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4468A0-047C-9475-F5D4-0C938DE92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1E513-0774-F2D3-F74D-2874A57E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90EE2-DC9D-C5FA-3227-C6DF641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BD36E-D496-0934-15C9-6A6868BD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56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9278-AA37-C761-3F7E-1A856002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A5322-1232-9168-3057-F46C2D2C7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07ABB-01E0-65DF-052F-C29526A2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1DD67-8DFC-39C1-A6AC-C0E375D6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FF960-02D9-9894-906A-70E2386F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24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DFF6A-B1FC-EC3E-F20C-CB41C632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874AE-C0D9-3867-4C81-CEA04B797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51CF4-8EEA-4531-600B-FC16E9C2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C6EA0-3C3C-3481-0D39-1B2F343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A52D-3B34-5B6C-CEEB-194972C1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17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0BCAA-9263-08A7-B7E4-CED44738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876EA-7349-F232-C9F3-8D34A5D54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1F779-8525-88B7-45B6-72C39F252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E84C7-E685-6296-2A39-71EA623C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B33FD-A28A-8ABC-4E1D-5E682C43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193429-2CA6-F078-7E96-AD75ECE4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1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35513-E655-45BD-D75A-C88921A2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C6CB4-7BDE-85C2-D8F5-8F0A43F8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152359-BFA9-F384-6782-4A385C9BB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448EE0-03DF-0D5D-9C8B-5303E0D97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A90D3-A045-311F-1EB2-69F5675B4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751F21-2DA0-AD3D-80A9-9C9DE603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7A1B5-FEC2-F9BD-A92B-504C679F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C5ADA4-672B-ACFD-F89F-A9410CB3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2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D4D4-1293-38B3-22ED-BD38CD6B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0AE925-70B8-6678-F5B0-24240A19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EC8B48-F367-D3BE-0860-CBD433F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6CD29A-1FD1-0566-0CED-D000B949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28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649AB3-B63C-103D-C5E1-17FC36CE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4C088F-8A5D-743F-05C9-C47FAB39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0EC443-190A-0766-3F00-41BD6230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1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6383-4080-1204-134C-C184041D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41371-3596-CAC1-3875-55BC7544D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45000D-07DB-F69A-2760-65195244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C9067-7A50-0349-7B00-EE3AC0EA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05623A-5437-AAF6-07A1-97ABAECB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7FA8A-E9C7-5702-7033-4F38748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40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98DCE-4886-733F-9266-74DFE05D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E6D269-ECC4-766B-BD87-5E376E30F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B90277-31AA-E60A-81A2-94392425F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654E57-A234-75C4-40D6-E8247B28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38C27D-F9AA-47EE-680D-CFF4573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266AD-31B1-97D2-2035-8A1B0D0F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13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9989E-C772-4736-9ED8-7D3E8F83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BF3A4-0EA3-9D82-B9A4-73756CC9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698C2-64BE-5169-9F3E-9B98CA7F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8A7A-6AF9-4E2B-8094-7874F799139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C5237D-F980-834D-FFD6-5F6943F7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F9F4A-5111-6889-2C4F-B47B7CABE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D975-C927-4A77-9856-02849E9C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DA1B1-0ECD-ED75-E572-AC3254B9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2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0D019-4466-8923-43B4-1C4FCB2B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B02A53-7121-C8D0-6005-FF4087008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8000" r="6072" b="12000"/>
          <a:stretch/>
        </p:blipFill>
        <p:spPr>
          <a:xfrm>
            <a:off x="0" y="0"/>
            <a:ext cx="12211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6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5AEB4-DD44-131E-0724-FEB8884C2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2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92ED6-9988-E244-C6F9-019D502D7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261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7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971F71-EE01-3077-B3C1-0C277349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7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5EE68-4413-C3C4-8DD1-CB6AC452F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0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87A529-B871-EF42-7C55-80C70ED9F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6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65E78-DCE5-CBB7-A08E-29A6864F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379E9-9A79-D96D-DB77-6D5250D1D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11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31FFA-97A5-7D08-A268-D6A6681EE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4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Мосеева</dc:creator>
  <cp:lastModifiedBy>Юлия Мосеева</cp:lastModifiedBy>
  <cp:revision>1</cp:revision>
  <dcterms:created xsi:type="dcterms:W3CDTF">2022-09-19T10:39:59Z</dcterms:created>
  <dcterms:modified xsi:type="dcterms:W3CDTF">2022-09-19T10:53:16Z</dcterms:modified>
</cp:coreProperties>
</file>